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11F426F-DA8F-4605-9FBC-6DDD30D35ABF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CBF626-8481-47AF-BB62-033D8C038E8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записаться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 методист ЦДТТ «Юность» </a:t>
            </a:r>
          </a:p>
          <a:p>
            <a:r>
              <a:rPr lang="ru-RU" dirty="0" smtClean="0"/>
              <a:t>Романова Юлия Александровна 540-49-38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58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77140"/>
            <a:ext cx="6096000" cy="30749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Получить услугу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0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6096000" cy="35269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04528"/>
          </a:xfrm>
        </p:spPr>
        <p:txBody>
          <a:bodyPr/>
          <a:lstStyle/>
          <a:p>
            <a:r>
              <a:rPr lang="ru-RU" dirty="0" smtClean="0"/>
              <a:t>Выбираем, как на слайде</a:t>
            </a:r>
            <a:br>
              <a:rPr lang="ru-RU" dirty="0" smtClean="0"/>
            </a:br>
            <a:r>
              <a:rPr lang="ru-RU" sz="2000" dirty="0" smtClean="0"/>
              <a:t>1. Если записываетесь впервые, то выбираем «Заполнить форму»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Если уже подавали заявление, то выбирайте «Восстановить черновик», это сэкономит вам время.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7993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103178" cy="42711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Согласие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51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3992"/>
            <a:ext cx="5110680" cy="43771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/>
          <a:lstStyle/>
          <a:p>
            <a:r>
              <a:rPr lang="ru-RU" sz="3600" dirty="0" smtClean="0"/>
              <a:t>1. Находим наш округ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2. Находим «Юность» (3 сверху)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7517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73" y="685800"/>
            <a:ext cx="5547253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48544"/>
          </a:xfrm>
        </p:spPr>
        <p:txBody>
          <a:bodyPr/>
          <a:lstStyle/>
          <a:p>
            <a:r>
              <a:rPr lang="ru-RU" dirty="0" smtClean="0"/>
              <a:t>Тип зачисления.</a:t>
            </a:r>
            <a:br>
              <a:rPr lang="ru-RU" dirty="0" smtClean="0"/>
            </a:br>
            <a:r>
              <a:rPr lang="ru-RU" sz="3600" dirty="0" smtClean="0"/>
              <a:t>Для технических специальностей «По сертификату».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82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5205680" cy="42982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48544"/>
          </a:xfrm>
        </p:spPr>
        <p:txBody>
          <a:bodyPr/>
          <a:lstStyle/>
          <a:p>
            <a:r>
              <a:rPr lang="ru-RU" sz="4000" dirty="0" smtClean="0"/>
              <a:t>Обязательно спросите педагога в какую группу вам подавать заявление.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1049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755200" cy="914400"/>
          </a:xfrm>
        </p:spPr>
        <p:txBody>
          <a:bodyPr/>
          <a:lstStyle/>
          <a:p>
            <a:pPr algn="ctr"/>
            <a:r>
              <a:rPr lang="ru-RU" dirty="0" smtClean="0"/>
              <a:t>Здесь </a:t>
            </a:r>
            <a:r>
              <a:rPr lang="ru-RU" u="sng" dirty="0" smtClean="0"/>
              <a:t>ваши</a:t>
            </a:r>
            <a:r>
              <a:rPr lang="ru-RU" dirty="0" smtClean="0"/>
              <a:t> данные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5123656" cy="4240267"/>
          </a:xfrm>
        </p:spPr>
      </p:pic>
    </p:spTree>
    <p:extLst>
      <p:ext uri="{BB962C8B-B14F-4D97-AF65-F5344CB8AC3E}">
        <p14:creationId xmlns:p14="http://schemas.microsoft.com/office/powerpoint/2010/main" val="371110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6174148" cy="40966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20552"/>
          </a:xfrm>
        </p:spPr>
        <p:txBody>
          <a:bodyPr/>
          <a:lstStyle/>
          <a:p>
            <a:r>
              <a:rPr lang="ru-RU" sz="3200" dirty="0" smtClean="0"/>
              <a:t>Родитель – свидетельство о рождении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Опекун – документ о праве опеки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725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34168"/>
            <a:ext cx="6096000" cy="35608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60512"/>
          </a:xfrm>
        </p:spPr>
        <p:txBody>
          <a:bodyPr/>
          <a:lstStyle/>
          <a:p>
            <a:pPr algn="ctr"/>
            <a:r>
              <a:rPr lang="ru-RU" dirty="0" smtClean="0"/>
              <a:t>Ваш адрес, телефон,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e-mail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564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6408712" cy="43153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797152"/>
            <a:ext cx="7543800" cy="1872208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Внимание! Здесь данные </a:t>
            </a:r>
            <a:r>
              <a:rPr lang="ru-RU" sz="4000" u="sng" dirty="0" smtClean="0"/>
              <a:t>ребенка!</a:t>
            </a: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200" dirty="0" smtClean="0"/>
              <a:t>Не забудьте копию СНИЛС педагогу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384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0495"/>
            <a:ext cx="4343400" cy="289961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5000" y="404664"/>
            <a:ext cx="3033464" cy="3710137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Паспортные данные родителя \опекуна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Документ об опеке (для опекунов)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Данные свидетельства о рождении\паспорта ребенка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Скан копия или фото </a:t>
            </a:r>
            <a:r>
              <a:rPr lang="ru-RU" dirty="0"/>
              <a:t>свидетельства о рождении\паспорта ребенка</a:t>
            </a:r>
          </a:p>
          <a:p>
            <a:r>
              <a:rPr lang="ru-RU" dirty="0" smtClean="0"/>
              <a:t>- СНИЛС родителя</a:t>
            </a:r>
          </a:p>
          <a:p>
            <a:r>
              <a:rPr lang="ru-RU" dirty="0" smtClean="0"/>
              <a:t>- СНИЛС ребенка</a:t>
            </a:r>
          </a:p>
          <a:p>
            <a:r>
              <a:rPr lang="ru-RU" dirty="0" smtClean="0"/>
              <a:t>- контактные данные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216496"/>
          </a:xfrm>
        </p:spPr>
        <p:txBody>
          <a:bodyPr/>
          <a:lstStyle/>
          <a:p>
            <a:r>
              <a:rPr lang="ru-RU" dirty="0" smtClean="0"/>
              <a:t>Какие документы подготовить для записи?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785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724257" cy="41502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/>
          <a:lstStyle/>
          <a:p>
            <a:pPr algn="ctr"/>
            <a:r>
              <a:rPr lang="ru-RU" dirty="0" smtClean="0"/>
              <a:t>Данные свидетельства о рождении или паспорта </a:t>
            </a:r>
            <a:r>
              <a:rPr lang="ru-RU" u="sng" dirty="0" smtClean="0"/>
              <a:t>ребенка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22171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13" y="685800"/>
            <a:ext cx="5758774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 и согласие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67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6137111" cy="39199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365104"/>
            <a:ext cx="7543800" cy="2160240"/>
          </a:xfrm>
        </p:spPr>
        <p:txBody>
          <a:bodyPr/>
          <a:lstStyle/>
          <a:p>
            <a:pPr algn="ctr"/>
            <a:r>
              <a:rPr lang="ru-RU" sz="3600" dirty="0" smtClean="0"/>
              <a:t>Прикрепляем скан-копию </a:t>
            </a:r>
            <a:br>
              <a:rPr lang="ru-RU" sz="3600" dirty="0" smtClean="0"/>
            </a:br>
            <a:r>
              <a:rPr lang="ru-RU" sz="3600" dirty="0" smtClean="0"/>
              <a:t>- </a:t>
            </a:r>
            <a:r>
              <a:rPr lang="ru-RU" sz="3200" dirty="0" smtClean="0"/>
              <a:t>свидетельства о рождении (до 14 лет) </a:t>
            </a:r>
            <a:br>
              <a:rPr lang="ru-RU" sz="3200" dirty="0" smtClean="0"/>
            </a:br>
            <a:r>
              <a:rPr lang="ru-RU" sz="3200" dirty="0" smtClean="0"/>
              <a:t>- или паспорта (после 14 лет) </a:t>
            </a:r>
            <a:br>
              <a:rPr lang="ru-RU" sz="3200" dirty="0" smtClean="0"/>
            </a:br>
            <a:r>
              <a:rPr lang="ru-RU" sz="3200" u="sng" dirty="0" smtClean="0"/>
              <a:t>ребенка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429282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8043933" cy="2664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Проверьте все данные перед отправкой!!!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73194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36576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60512"/>
          </a:xfrm>
        </p:spPr>
        <p:txBody>
          <a:bodyPr/>
          <a:lstStyle/>
          <a:p>
            <a:pPr algn="ctr"/>
            <a:r>
              <a:rPr lang="ru-RU" dirty="0" smtClean="0"/>
              <a:t>На почту придет уведомление.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40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0670"/>
            <a:ext cx="4343400" cy="325926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3105472" cy="3429000"/>
          </a:xfrm>
        </p:spPr>
        <p:txBody>
          <a:bodyPr/>
          <a:lstStyle/>
          <a:p>
            <a:r>
              <a:rPr lang="ru-RU" dirty="0" smtClean="0"/>
              <a:t>Для вновь поступающих:</a:t>
            </a:r>
          </a:p>
          <a:p>
            <a:endParaRPr lang="ru-RU" dirty="0" smtClean="0"/>
          </a:p>
          <a:p>
            <a:r>
              <a:rPr lang="ru-RU" dirty="0" smtClean="0"/>
              <a:t>- Необходимо прийти и заключить договор;</a:t>
            </a:r>
          </a:p>
          <a:p>
            <a:r>
              <a:rPr lang="ru-RU" dirty="0" smtClean="0"/>
              <a:t>- Принести копию СНИЛС ребенка;</a:t>
            </a:r>
          </a:p>
          <a:p>
            <a:r>
              <a:rPr lang="ru-RU" dirty="0" smtClean="0"/>
              <a:t>- Оформить согласие.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algn="ctr"/>
            <a:r>
              <a:rPr lang="ru-RU" dirty="0" smtClean="0"/>
              <a:t>Для тех, кто продолжает учиться:</a:t>
            </a:r>
          </a:p>
          <a:p>
            <a:pPr algn="ctr"/>
            <a:r>
              <a:rPr lang="ru-RU" dirty="0" smtClean="0"/>
              <a:t>- принести копию СНИЛС ребенка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876800"/>
            <a:ext cx="7709480" cy="1432520"/>
          </a:xfrm>
        </p:spPr>
        <p:txBody>
          <a:bodyPr/>
          <a:lstStyle/>
          <a:p>
            <a:pPr algn="ctr"/>
            <a:r>
              <a:rPr lang="ru-RU" sz="4000" dirty="0" smtClean="0"/>
              <a:t>Не забудьте прийти лично и оформить документы перед зачислением!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4693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85799"/>
            <a:ext cx="4666124" cy="39066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Открываем поисковую систему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2226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6096000" cy="35489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876800"/>
            <a:ext cx="8064896" cy="914400"/>
          </a:xfrm>
        </p:spPr>
        <p:txBody>
          <a:bodyPr/>
          <a:lstStyle/>
          <a:p>
            <a:pPr algn="ctr"/>
            <a:r>
              <a:rPr lang="ru-RU" sz="3600" dirty="0" smtClean="0"/>
              <a:t>Выбираем портал </a:t>
            </a:r>
            <a:br>
              <a:rPr lang="ru-RU" sz="3600" dirty="0" smtClean="0"/>
            </a:br>
            <a:r>
              <a:rPr lang="ru-RU" sz="3600" dirty="0" smtClean="0"/>
              <a:t>государственных и муниципальных услуг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3432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967582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899216" cy="914400"/>
          </a:xfrm>
        </p:spPr>
        <p:txBody>
          <a:bodyPr/>
          <a:lstStyle/>
          <a:p>
            <a:pPr algn="ctr"/>
            <a:r>
              <a:rPr lang="ru-RU" dirty="0" smtClean="0"/>
              <a:t>Нажимаем войти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56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3918601" cy="41667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683192" cy="1288504"/>
          </a:xfrm>
        </p:spPr>
        <p:txBody>
          <a:bodyPr/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Авторизуемся через </a:t>
            </a:r>
            <a:r>
              <a:rPr lang="ru-RU" sz="4400" dirty="0" err="1" smtClean="0"/>
              <a:t>госуслуги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214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1007"/>
            <a:ext cx="3672408" cy="42015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971224" cy="1648544"/>
          </a:xfrm>
        </p:spPr>
        <p:txBody>
          <a:bodyPr/>
          <a:lstStyle/>
          <a:p>
            <a:pPr algn="ctr"/>
            <a:r>
              <a:rPr lang="ru-RU" sz="4000" dirty="0" smtClean="0"/>
              <a:t>У вас должна быть учетная запись на портале «</a:t>
            </a:r>
            <a:r>
              <a:rPr lang="ru-RU" sz="4000" dirty="0" err="1" smtClean="0"/>
              <a:t>Госуслуги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49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85799"/>
            <a:ext cx="4828262" cy="38822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683192" cy="914400"/>
          </a:xfrm>
        </p:spPr>
        <p:txBody>
          <a:bodyPr/>
          <a:lstStyle/>
          <a:p>
            <a:r>
              <a:rPr lang="ru-RU" dirty="0" smtClean="0"/>
              <a:t>Входим как частное лицо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5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280919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Выбираем </a:t>
            </a:r>
            <a:br>
              <a:rPr lang="ru-RU" sz="4400" dirty="0" smtClean="0"/>
            </a:br>
            <a:r>
              <a:rPr lang="ru-RU" sz="4400" dirty="0" smtClean="0"/>
              <a:t>«Кружки и секции»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47491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75</TotalTime>
  <Words>181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Базовая</vt:lpstr>
      <vt:lpstr>Как записаться ?</vt:lpstr>
      <vt:lpstr>Какие документы подготовить для записи?</vt:lpstr>
      <vt:lpstr>Открываем поисковую систему</vt:lpstr>
      <vt:lpstr>Выбираем портал  государственных и муниципальных услуг</vt:lpstr>
      <vt:lpstr>Нажимаем войти</vt:lpstr>
      <vt:lpstr>  Авторизуемся через госуслуги</vt:lpstr>
      <vt:lpstr>У вас должна быть учетная запись на портале «Госуслуги»</vt:lpstr>
      <vt:lpstr>Входим как частное лицо</vt:lpstr>
      <vt:lpstr>Выбираем  «Кружки и секции»</vt:lpstr>
      <vt:lpstr>Получить услугу</vt:lpstr>
      <vt:lpstr>Выбираем, как на слайде 1. Если записываетесь впервые, то выбираем «Заполнить форму»  2. Если уже подавали заявление, то выбирайте «Восстановить черновик», это сэкономит вам время.</vt:lpstr>
      <vt:lpstr>Согласие</vt:lpstr>
      <vt:lpstr>1. Находим наш округ  2. Находим «Юность» (3 сверху)</vt:lpstr>
      <vt:lpstr>Тип зачисления. Для технических специальностей «По сертификату».</vt:lpstr>
      <vt:lpstr>Обязательно спросите педагога в какую группу вам подавать заявление.</vt:lpstr>
      <vt:lpstr>Здесь ваши данные</vt:lpstr>
      <vt:lpstr>Родитель – свидетельство о рождении  Опекун – документ о праве опеки</vt:lpstr>
      <vt:lpstr>Ваш адрес, телефон,  e-mail</vt:lpstr>
      <vt:lpstr> Внимание! Здесь данные ребенка! Не забудьте копию СНИЛС педагогу</vt:lpstr>
      <vt:lpstr>Данные свидетельства о рождении или паспорта ребенка</vt:lpstr>
      <vt:lpstr>Контакты и согласие</vt:lpstr>
      <vt:lpstr>Прикрепляем скан-копию  - свидетельства о рождении (до 14 лет)  - или паспорта (после 14 лет)  ребенка</vt:lpstr>
      <vt:lpstr>Проверьте все данные перед отправкой!!!</vt:lpstr>
      <vt:lpstr>На почту придет уведомление. </vt:lpstr>
      <vt:lpstr>Не забудьте прийти лично и оформить документы перед зачислением!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записаться ?</dc:title>
  <dc:creator>Microsoft Office</dc:creator>
  <cp:lastModifiedBy>Microsoft Office</cp:lastModifiedBy>
  <cp:revision>5</cp:revision>
  <dcterms:created xsi:type="dcterms:W3CDTF">2020-07-28T06:16:15Z</dcterms:created>
  <dcterms:modified xsi:type="dcterms:W3CDTF">2020-07-28T07:31:17Z</dcterms:modified>
</cp:coreProperties>
</file>