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4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3" r:id="rId28"/>
    <p:sldId id="278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7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11F426F-DA8F-4605-9FBC-6DDD30D35ABF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CBF626-8481-47AF-BB62-033D8C038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slugi.mosreg.ru/" TargetMode="External"/><Relationship Id="rId2" Type="http://schemas.openxmlformats.org/officeDocument/2006/relationships/hyperlink" Target="https://new.dop.mosreg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записаться 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 методист ЦДТТ «Юность» </a:t>
            </a:r>
          </a:p>
          <a:p>
            <a:r>
              <a:rPr lang="ru-RU" dirty="0" smtClean="0"/>
              <a:t>Романова Юлия Александровна 540-49-38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058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685799"/>
            <a:ext cx="4828262" cy="38822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683192" cy="914400"/>
          </a:xfrm>
        </p:spPr>
        <p:txBody>
          <a:bodyPr/>
          <a:lstStyle/>
          <a:p>
            <a:r>
              <a:rPr lang="ru-RU" dirty="0" smtClean="0"/>
              <a:t>Входим как частное лицо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5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8720"/>
            <a:ext cx="8280919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Выбираем </a:t>
            </a:r>
            <a:br>
              <a:rPr lang="ru-RU" sz="4400" dirty="0" smtClean="0"/>
            </a:br>
            <a:r>
              <a:rPr lang="ru-RU" sz="4400" dirty="0" smtClean="0"/>
              <a:t>«Кружки и секции»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84749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977140"/>
            <a:ext cx="6096000" cy="30749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Получить услугу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00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5143512"/>
            <a:ext cx="7543800" cy="1504528"/>
          </a:xfrm>
        </p:spPr>
        <p:txBody>
          <a:bodyPr/>
          <a:lstStyle/>
          <a:p>
            <a:r>
              <a:rPr lang="ru-RU" sz="4400" dirty="0" smtClean="0"/>
              <a:t>Выбираем, как на слайде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1. Если записываетесь впервые, то выбираем «Заполнить форму»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Если уже подавали заявление, то выбирайте «Восстановить черновик», это сэкономит вам время.</a:t>
            </a:r>
            <a:endParaRPr lang="ru-RU" sz="6000" dirty="0"/>
          </a:p>
        </p:txBody>
      </p:sp>
      <p:pic>
        <p:nvPicPr>
          <p:cNvPr id="6" name="Содержимое 5" descr="2022-04-20_10-58-0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36608"/>
            <a:ext cx="4962673" cy="4106792"/>
          </a:xfrm>
        </p:spPr>
      </p:pic>
    </p:spTree>
    <p:extLst>
      <p:ext uri="{BB962C8B-B14F-4D97-AF65-F5344CB8AC3E}">
        <p14:creationId xmlns:p14="http://schemas.microsoft.com/office/powerpoint/2010/main" xmlns="" val="237993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71501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Согласие</a:t>
            </a:r>
            <a:endParaRPr lang="ru-RU" dirty="0"/>
          </a:p>
        </p:txBody>
      </p:sp>
      <p:pic>
        <p:nvPicPr>
          <p:cNvPr id="6" name="Содержимое 5" descr="2022-04-20_10-57-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8048789" cy="5357850"/>
          </a:xfrm>
        </p:spPr>
      </p:pic>
    </p:spTree>
    <p:extLst>
      <p:ext uri="{BB962C8B-B14F-4D97-AF65-F5344CB8AC3E}">
        <p14:creationId xmlns:p14="http://schemas.microsoft.com/office/powerpoint/2010/main" xmlns="" val="258951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6536"/>
          </a:xfrm>
        </p:spPr>
        <p:txBody>
          <a:bodyPr/>
          <a:lstStyle/>
          <a:p>
            <a:r>
              <a:rPr lang="ru-RU" sz="3600" dirty="0" smtClean="0"/>
              <a:t>1. Находим наш округ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2. Находим «Юность» (3 сверху)</a:t>
            </a:r>
            <a:endParaRPr lang="ru-RU" sz="3600" dirty="0"/>
          </a:p>
        </p:txBody>
      </p:sp>
      <p:pic>
        <p:nvPicPr>
          <p:cNvPr id="6" name="Содержимое 5" descr="2022-04-20_10-58-3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6686"/>
            <a:ext cx="8715436" cy="6287938"/>
          </a:xfrm>
        </p:spPr>
      </p:pic>
    </p:spTree>
    <p:extLst>
      <p:ext uri="{BB962C8B-B14F-4D97-AF65-F5344CB8AC3E}">
        <p14:creationId xmlns:p14="http://schemas.microsoft.com/office/powerpoint/2010/main" xmlns="" val="427517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48544"/>
          </a:xfrm>
        </p:spPr>
        <p:txBody>
          <a:bodyPr/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2000" dirty="0"/>
          </a:p>
        </p:txBody>
      </p:sp>
      <p:pic>
        <p:nvPicPr>
          <p:cNvPr id="6" name="Содержимое 5" descr="2022-04-20_10-58-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0"/>
            <a:ext cx="7715304" cy="6785750"/>
          </a:xfrm>
        </p:spPr>
      </p:pic>
    </p:spTree>
    <p:extLst>
      <p:ext uri="{BB962C8B-B14F-4D97-AF65-F5344CB8AC3E}">
        <p14:creationId xmlns:p14="http://schemas.microsoft.com/office/powerpoint/2010/main" xmlns="" val="41982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22-04-20_10-59-4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949"/>
            <a:ext cx="8319974" cy="683605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57224" y="142852"/>
            <a:ext cx="3273552" cy="639762"/>
          </a:xfrm>
        </p:spPr>
        <p:txBody>
          <a:bodyPr/>
          <a:lstStyle/>
          <a:p>
            <a:pPr algn="ctr"/>
            <a:r>
              <a:rPr lang="ru-RU" dirty="0" smtClean="0"/>
              <a:t>По сертификату Модуль 1</a:t>
            </a:r>
            <a:endParaRPr lang="ru-RU" dirty="0"/>
          </a:p>
        </p:txBody>
      </p:sp>
      <p:pic>
        <p:nvPicPr>
          <p:cNvPr id="10" name="Содержимое 9" descr="2021-04-27_12-00-40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06" y="928670"/>
            <a:ext cx="4377604" cy="450059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00628" y="142852"/>
            <a:ext cx="3273552" cy="639762"/>
          </a:xfrm>
        </p:spPr>
        <p:txBody>
          <a:bodyPr/>
          <a:lstStyle/>
          <a:p>
            <a:pPr algn="ctr"/>
            <a:r>
              <a:rPr lang="ru-RU" dirty="0" smtClean="0"/>
              <a:t>На бюджетные места</a:t>
            </a:r>
          </a:p>
          <a:p>
            <a:pPr algn="ctr"/>
            <a:r>
              <a:rPr lang="ru-RU" dirty="0" smtClean="0"/>
              <a:t>Модуль 2</a:t>
            </a:r>
            <a:endParaRPr lang="ru-RU" dirty="0"/>
          </a:p>
        </p:txBody>
      </p:sp>
      <p:pic>
        <p:nvPicPr>
          <p:cNvPr id="11" name="Содержимое 10" descr="2021-04-27_12-02-05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928671"/>
            <a:ext cx="4286280" cy="45720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786454"/>
            <a:ext cx="7543800" cy="914400"/>
          </a:xfrm>
        </p:spPr>
        <p:txBody>
          <a:bodyPr/>
          <a:lstStyle/>
          <a:p>
            <a:pPr algn="ctr"/>
            <a:r>
              <a:rPr lang="ru-RU" sz="3200" dirty="0" smtClean="0"/>
              <a:t>Нужно записаться в обе группы для полного доступа к программе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51049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755200" cy="914400"/>
          </a:xfrm>
        </p:spPr>
        <p:txBody>
          <a:bodyPr/>
          <a:lstStyle/>
          <a:p>
            <a:pPr algn="ctr"/>
            <a:r>
              <a:rPr lang="ru-RU" dirty="0" smtClean="0"/>
              <a:t>Здесь </a:t>
            </a:r>
            <a:r>
              <a:rPr lang="ru-RU" u="sng" dirty="0" smtClean="0"/>
              <a:t>ваши</a:t>
            </a:r>
            <a:r>
              <a:rPr lang="ru-RU" dirty="0" smtClean="0"/>
              <a:t> данные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32656"/>
            <a:ext cx="5123656" cy="4240267"/>
          </a:xfrm>
        </p:spPr>
      </p:pic>
    </p:spTree>
    <p:extLst>
      <p:ext uri="{BB962C8B-B14F-4D97-AF65-F5344CB8AC3E}">
        <p14:creationId xmlns:p14="http://schemas.microsoft.com/office/powerpoint/2010/main" xmlns="" val="371110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50495"/>
            <a:ext cx="4343400" cy="289961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5000" y="404664"/>
            <a:ext cx="3033464" cy="3710137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Паспортные данные родителя \опекуна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Документ об опеке (для опекунов)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Данные свидетельства о рождении\паспорта ребенка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Скан копия или фото </a:t>
            </a:r>
            <a:r>
              <a:rPr lang="ru-RU" dirty="0"/>
              <a:t>свидетельства о рождении\паспорта ребенка</a:t>
            </a:r>
          </a:p>
          <a:p>
            <a:r>
              <a:rPr lang="ru-RU" dirty="0" smtClean="0"/>
              <a:t>- СНИЛС родителя</a:t>
            </a:r>
          </a:p>
          <a:p>
            <a:r>
              <a:rPr lang="ru-RU" dirty="0" smtClean="0"/>
              <a:t>- СНИЛС ребенка</a:t>
            </a:r>
          </a:p>
          <a:p>
            <a:r>
              <a:rPr lang="ru-RU" dirty="0" smtClean="0"/>
              <a:t>- контактные данные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216496"/>
          </a:xfrm>
        </p:spPr>
        <p:txBody>
          <a:bodyPr/>
          <a:lstStyle/>
          <a:p>
            <a:r>
              <a:rPr lang="ru-RU" dirty="0" smtClean="0"/>
              <a:t>Какие документы подготовить для записи через РПГУ?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0785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04664"/>
            <a:ext cx="6174148" cy="40966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20552"/>
          </a:xfrm>
        </p:spPr>
        <p:txBody>
          <a:bodyPr/>
          <a:lstStyle/>
          <a:p>
            <a:r>
              <a:rPr lang="ru-RU" sz="3200" dirty="0" smtClean="0"/>
              <a:t>Родитель – свидетельство о рождении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Опекун – документ о праве опеки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737256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734168"/>
            <a:ext cx="6096000" cy="35608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360512"/>
          </a:xfrm>
        </p:spPr>
        <p:txBody>
          <a:bodyPr/>
          <a:lstStyle/>
          <a:p>
            <a:pPr algn="ctr"/>
            <a:r>
              <a:rPr lang="ru-RU" dirty="0" smtClean="0"/>
              <a:t>Ваш адрес, телефон,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e-mail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564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60648"/>
            <a:ext cx="6408712" cy="43153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797152"/>
            <a:ext cx="7543800" cy="1872208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Внимание! Здесь данные </a:t>
            </a:r>
            <a:r>
              <a:rPr lang="ru-RU" sz="4000" u="sng" dirty="0" smtClean="0"/>
              <a:t>ребенка!</a:t>
            </a:r>
            <a:r>
              <a:rPr lang="ru-RU" sz="3600" u="sng" dirty="0" smtClean="0"/>
              <a:t/>
            </a:r>
            <a:br>
              <a:rPr lang="ru-RU" sz="3600" u="sng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3844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88640"/>
            <a:ext cx="5724257" cy="41502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6536"/>
          </a:xfrm>
        </p:spPr>
        <p:txBody>
          <a:bodyPr/>
          <a:lstStyle/>
          <a:p>
            <a:pPr algn="ctr"/>
            <a:r>
              <a:rPr lang="ru-RU" dirty="0" smtClean="0"/>
              <a:t>Данные свидетельства о рождении или паспорта </a:t>
            </a:r>
            <a:r>
              <a:rPr lang="ru-RU" u="sng" dirty="0" smtClean="0"/>
              <a:t>ребенка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xmlns="" val="3221715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2213" y="685800"/>
            <a:ext cx="5758774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 и согласие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674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88640"/>
            <a:ext cx="6137111" cy="39199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365104"/>
            <a:ext cx="7543800" cy="2160240"/>
          </a:xfrm>
        </p:spPr>
        <p:txBody>
          <a:bodyPr/>
          <a:lstStyle/>
          <a:p>
            <a:pPr algn="ctr"/>
            <a:r>
              <a:rPr lang="ru-RU" sz="3600" dirty="0" smtClean="0"/>
              <a:t>Прикрепляем скан-копию </a:t>
            </a:r>
            <a:br>
              <a:rPr lang="ru-RU" sz="3600" dirty="0" smtClean="0"/>
            </a:br>
            <a:r>
              <a:rPr lang="ru-RU" sz="3600" dirty="0" smtClean="0"/>
              <a:t>- </a:t>
            </a:r>
            <a:r>
              <a:rPr lang="ru-RU" sz="3200" dirty="0" smtClean="0"/>
              <a:t>свидетельства о рождении (до 14 лет) </a:t>
            </a:r>
            <a:br>
              <a:rPr lang="ru-RU" sz="3200" dirty="0" smtClean="0"/>
            </a:br>
            <a:r>
              <a:rPr lang="ru-RU" sz="3200" dirty="0" smtClean="0"/>
              <a:t>- или паспорта (после 14 лет) </a:t>
            </a:r>
            <a:br>
              <a:rPr lang="ru-RU" sz="3200" dirty="0" smtClean="0"/>
            </a:br>
            <a:r>
              <a:rPr lang="ru-RU" sz="3200" u="sng" dirty="0" smtClean="0"/>
              <a:t>ребенка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xmlns="" val="4292822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08720"/>
            <a:ext cx="8043933" cy="26642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Проверьте все данные перед отправкой!!!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4073194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5572140"/>
            <a:ext cx="7543800" cy="1071570"/>
          </a:xfrm>
        </p:spPr>
        <p:txBody>
          <a:bodyPr/>
          <a:lstStyle/>
          <a:p>
            <a:pPr algn="ctr"/>
            <a:r>
              <a:rPr lang="ru-RU" sz="3600" dirty="0" smtClean="0"/>
              <a:t>Выбираем «Восстановить черновик и подаем заявление на Модуль 2 для полного доступа к программе.</a:t>
            </a:r>
            <a:endParaRPr lang="ru-RU" sz="3600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751114"/>
            <a:ext cx="6096000" cy="3526971"/>
          </a:xfrm>
        </p:spPr>
      </p:pic>
    </p:spTree>
    <p:extLst>
      <p:ext uri="{BB962C8B-B14F-4D97-AF65-F5344CB8AC3E}">
        <p14:creationId xmlns:p14="http://schemas.microsoft.com/office/powerpoint/2010/main" xmlns="" val="4073194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685800"/>
            <a:ext cx="36576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360512"/>
          </a:xfrm>
        </p:spPr>
        <p:txBody>
          <a:bodyPr/>
          <a:lstStyle/>
          <a:p>
            <a:pPr algn="ctr"/>
            <a:r>
              <a:rPr lang="ru-RU" dirty="0" smtClean="0"/>
              <a:t>На почту придет уведомление.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4402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-04-20_16-19-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8182100" cy="25957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542926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Способ зачисления через </a:t>
            </a:r>
            <a:r>
              <a:rPr lang="ru-RU" dirty="0" err="1" smtClean="0"/>
              <a:t>Госуслуги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642918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www.gosuslugi.ru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55576" y="404664"/>
            <a:ext cx="7543800" cy="5976664"/>
          </a:xfrm>
        </p:spPr>
        <p:txBody>
          <a:bodyPr/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Три </a:t>
            </a:r>
            <a:r>
              <a:rPr lang="ru-RU" sz="3600" b="1" dirty="0" smtClean="0"/>
              <a:t>способа записаться:</a:t>
            </a:r>
            <a:br>
              <a:rPr lang="ru-RU" sz="36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Вы не знаете куда хотите записаться. Для этого существует «Навигатор </a:t>
            </a:r>
            <a:r>
              <a:rPr lang="ru-RU" sz="2400" b="1" cap="all" dirty="0" smtClean="0">
                <a:effectLst/>
              </a:rPr>
              <a:t>Системы </a:t>
            </a:r>
            <a:r>
              <a:rPr lang="ru-RU" sz="2400" b="1" cap="all" dirty="0">
                <a:effectLst/>
              </a:rPr>
              <a:t>ДОПОЛНИТЕЛЬНОГО ОБРАЗОВАНИЯ МОСКОВСКОЙ </a:t>
            </a:r>
            <a:r>
              <a:rPr lang="ru-RU" sz="2400" b="1" cap="all" dirty="0" smtClean="0">
                <a:effectLst/>
              </a:rPr>
              <a:t>ОБЛАСТИ». </a:t>
            </a:r>
            <a:br>
              <a:rPr lang="ru-RU" sz="2400" b="1" cap="all" dirty="0" smtClean="0">
                <a:effectLst/>
              </a:rPr>
            </a:br>
            <a:r>
              <a:rPr lang="en-US" sz="2400" dirty="0">
                <a:hlinkClick r:id="rId2"/>
              </a:rPr>
              <a:t>https://new.dop.mosreg.ru/</a:t>
            </a:r>
            <a:r>
              <a:rPr lang="ru-RU" sz="2400" b="1" cap="all" dirty="0">
                <a:effectLst/>
              </a:rPr>
              <a:t/>
            </a:r>
            <a:br>
              <a:rPr lang="ru-RU" sz="2400" b="1" cap="all" dirty="0">
                <a:effectLst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 Вы давно посещаете объединение и знаете куда будете записываться. </a:t>
            </a:r>
            <a:r>
              <a:rPr lang="en-US" sz="2400" dirty="0">
                <a:hlinkClick r:id="rId3"/>
              </a:rPr>
              <a:t>https://uslugi.mosreg.ru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en-US" sz="2400" dirty="0" smtClean="0">
                <a:hlinkClick r:id="rId4"/>
              </a:rPr>
              <a:t>www.gosuslugi.ru</a:t>
            </a: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Сейчас мы расскажем вам подробнее.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97487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22-04-20_16-19-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3" cy="621510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314325"/>
            <a:ext cx="589597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54731"/>
            <a:ext cx="4752987" cy="683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30460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52"/>
            <a:ext cx="4538673" cy="652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685800"/>
            <a:ext cx="36576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360512"/>
          </a:xfrm>
        </p:spPr>
        <p:txBody>
          <a:bodyPr/>
          <a:lstStyle/>
          <a:p>
            <a:pPr algn="ctr"/>
            <a:r>
              <a:rPr lang="ru-RU" dirty="0" smtClean="0"/>
              <a:t>На почту придет уведомление.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4402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70670"/>
            <a:ext cx="4343400" cy="325926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3105472" cy="3429000"/>
          </a:xfrm>
        </p:spPr>
        <p:txBody>
          <a:bodyPr>
            <a:normAutofit/>
          </a:bodyPr>
          <a:lstStyle/>
          <a:p>
            <a:r>
              <a:rPr lang="ru-RU" dirty="0" smtClean="0"/>
              <a:t>Для вновь поступающих: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Необходимо прийти и заключить договор;</a:t>
            </a:r>
          </a:p>
          <a:p>
            <a:pPr>
              <a:buFontTx/>
              <a:buChar char="-"/>
            </a:pPr>
            <a:r>
              <a:rPr lang="ru-RU" dirty="0" smtClean="0"/>
              <a:t> Оформить согласие.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876800"/>
            <a:ext cx="7709480" cy="1432520"/>
          </a:xfrm>
        </p:spPr>
        <p:txBody>
          <a:bodyPr/>
          <a:lstStyle/>
          <a:p>
            <a:pPr algn="ctr"/>
            <a:r>
              <a:rPr lang="ru-RU" sz="4000" dirty="0" smtClean="0"/>
              <a:t>Не забудьте прийти лично и оформить документы перед зачислением!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64693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92560"/>
          </a:xfrm>
        </p:spPr>
        <p:txBody>
          <a:bodyPr/>
          <a:lstStyle/>
          <a:p>
            <a:pPr algn="ctr"/>
            <a:r>
              <a:rPr lang="ru-RU" sz="3600" dirty="0" smtClean="0"/>
              <a:t>Если вы уже знаете куда хотите записаться, то сразу идите на сайт </a:t>
            </a:r>
            <a:r>
              <a:rPr lang="ru-RU" sz="3600" dirty="0" smtClean="0"/>
              <a:t>РПГУ или </a:t>
            </a:r>
            <a:r>
              <a:rPr lang="ru-RU" sz="3600" dirty="0" err="1" smtClean="0"/>
              <a:t>Госуслуги</a:t>
            </a:r>
            <a:endParaRPr lang="ru-RU" sz="3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88640"/>
            <a:ext cx="3528392" cy="4929078"/>
          </a:xfrm>
        </p:spPr>
      </p:pic>
    </p:spTree>
    <p:extLst>
      <p:ext uri="{BB962C8B-B14F-4D97-AF65-F5344CB8AC3E}">
        <p14:creationId xmlns:p14="http://schemas.microsoft.com/office/powerpoint/2010/main" xmlns="" val="136606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685799"/>
            <a:ext cx="4666124" cy="39066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Для записи через </a:t>
            </a:r>
            <a:r>
              <a:rPr lang="ru-RU" sz="3600" dirty="0" err="1" smtClean="0"/>
              <a:t>рпгу</a:t>
            </a:r>
            <a:r>
              <a:rPr lang="ru-RU" sz="3600" dirty="0" smtClean="0"/>
              <a:t>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Открываем </a:t>
            </a:r>
            <a:r>
              <a:rPr lang="ru-RU" sz="3600" dirty="0" smtClean="0"/>
              <a:t>поисковую систему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2226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04664"/>
            <a:ext cx="6096000" cy="35489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876800"/>
            <a:ext cx="8064896" cy="914400"/>
          </a:xfrm>
        </p:spPr>
        <p:txBody>
          <a:bodyPr/>
          <a:lstStyle/>
          <a:p>
            <a:pPr algn="ctr"/>
            <a:r>
              <a:rPr lang="ru-RU" sz="3600" dirty="0" smtClean="0"/>
              <a:t>Выбираем портал </a:t>
            </a:r>
            <a:br>
              <a:rPr lang="ru-RU" sz="3600" dirty="0" smtClean="0"/>
            </a:br>
            <a:r>
              <a:rPr lang="ru-RU" sz="3600" dirty="0" smtClean="0"/>
              <a:t>государственных и муниципальных услуг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93432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36712"/>
            <a:ext cx="7967582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899216" cy="914400"/>
          </a:xfrm>
        </p:spPr>
        <p:txBody>
          <a:bodyPr/>
          <a:lstStyle/>
          <a:p>
            <a:pPr algn="ctr"/>
            <a:r>
              <a:rPr lang="ru-RU" dirty="0" smtClean="0"/>
              <a:t>Нажимаем войти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656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88640"/>
            <a:ext cx="3918601" cy="41667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683192" cy="1288504"/>
          </a:xfrm>
        </p:spPr>
        <p:txBody>
          <a:bodyPr/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Авторизуемся через </a:t>
            </a:r>
            <a:r>
              <a:rPr lang="ru-RU" sz="4400" dirty="0" err="1" smtClean="0"/>
              <a:t>госуслуги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12214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11007"/>
            <a:ext cx="3672408" cy="42015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971224" cy="1648544"/>
          </a:xfrm>
        </p:spPr>
        <p:txBody>
          <a:bodyPr/>
          <a:lstStyle/>
          <a:p>
            <a:pPr algn="ctr"/>
            <a:r>
              <a:rPr lang="ru-RU" sz="4000" dirty="0" smtClean="0"/>
              <a:t>У вас должна быть учетная запись на портале «</a:t>
            </a:r>
            <a:r>
              <a:rPr lang="ru-RU" sz="4000" dirty="0" err="1" smtClean="0"/>
              <a:t>Госуслуги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6494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127</TotalTime>
  <Words>210</Words>
  <Application>Microsoft Office PowerPoint</Application>
  <PresentationFormat>Экран (4:3)</PresentationFormat>
  <Paragraphs>53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Базовая</vt:lpstr>
      <vt:lpstr>Как записаться ?</vt:lpstr>
      <vt:lpstr>Какие документы подготовить для записи через РПГУ?</vt:lpstr>
      <vt:lpstr>    Три способа записаться:  1. Вы не знаете куда хотите записаться. Для этого существует «Навигатор Системы ДОПОЛНИТЕЛЬНОГО ОБРАЗОВАНИЯ МОСКОВСКОЙ ОБЛАСТИ».  https://new.dop.mosreg.ru/  2. Вы давно посещаете объединение и знаете куда будете записываться. https://uslugi.mosreg.ru/  3. www.gosuslugi.ru   Сейчас мы расскажем вам подробнее. </vt:lpstr>
      <vt:lpstr>Если вы уже знаете куда хотите записаться, то сразу идите на сайт РПГУ или Госуслуги</vt:lpstr>
      <vt:lpstr> Для записи через рпгу:  Открываем поисковую систему</vt:lpstr>
      <vt:lpstr>Выбираем портал  государственных и муниципальных услуг</vt:lpstr>
      <vt:lpstr>Нажимаем войти</vt:lpstr>
      <vt:lpstr>  Авторизуемся через госуслуги</vt:lpstr>
      <vt:lpstr>У вас должна быть учетная запись на портале «Госуслуги»</vt:lpstr>
      <vt:lpstr>Входим как частное лицо</vt:lpstr>
      <vt:lpstr>Выбираем  «Кружки и секции»</vt:lpstr>
      <vt:lpstr>Получить услугу</vt:lpstr>
      <vt:lpstr>Выбираем, как на слайде 1. Если записываетесь впервые, то выбираем «Заполнить форму»  2. Если уже подавали заявление, то выбирайте «Восстановить черновик», это сэкономит вам время.</vt:lpstr>
      <vt:lpstr>Согласие</vt:lpstr>
      <vt:lpstr>1. Находим наш округ  2. Находим «Юность» (3 сверху)</vt:lpstr>
      <vt:lpstr>                       </vt:lpstr>
      <vt:lpstr>Слайд 17</vt:lpstr>
      <vt:lpstr>Нужно записаться в обе группы для полного доступа к программе</vt:lpstr>
      <vt:lpstr>Здесь ваши данные</vt:lpstr>
      <vt:lpstr>Родитель – свидетельство о рождении  Опекун – документ о праве опеки</vt:lpstr>
      <vt:lpstr>Ваш адрес, телефон,  e-mail</vt:lpstr>
      <vt:lpstr> Внимание! Здесь данные ребенка! </vt:lpstr>
      <vt:lpstr>Данные свидетельства о рождении или паспорта ребенка</vt:lpstr>
      <vt:lpstr>Контакты и согласие</vt:lpstr>
      <vt:lpstr>Прикрепляем скан-копию  - свидетельства о рождении (до 14 лет)  - или паспорта (после 14 лет)  ребенка</vt:lpstr>
      <vt:lpstr>Проверьте все данные перед отправкой!!!</vt:lpstr>
      <vt:lpstr>Выбираем «Восстановить черновик и подаем заявление на Модуль 2 для полного доступа к программе.</vt:lpstr>
      <vt:lpstr>На почту придет уведомление. </vt:lpstr>
      <vt:lpstr>Способ зачисления через Госуслуги</vt:lpstr>
      <vt:lpstr>Слайд 30</vt:lpstr>
      <vt:lpstr>Слайд 31</vt:lpstr>
      <vt:lpstr>Слайд 32</vt:lpstr>
      <vt:lpstr>Слайд 33</vt:lpstr>
      <vt:lpstr>Слайд 34</vt:lpstr>
      <vt:lpstr>На почту придет уведомление. </vt:lpstr>
      <vt:lpstr>Не забудьте прийти лично и оформить документы перед зачислением!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записаться ?</dc:title>
  <dc:creator>Microsoft Office</dc:creator>
  <cp:lastModifiedBy>Metodist</cp:lastModifiedBy>
  <cp:revision>16</cp:revision>
  <dcterms:created xsi:type="dcterms:W3CDTF">2020-07-28T06:16:15Z</dcterms:created>
  <dcterms:modified xsi:type="dcterms:W3CDTF">2022-04-20T13:44:30Z</dcterms:modified>
</cp:coreProperties>
</file>